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was the old man angry with Zhang Liang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 _________________________________________________ _________________________________________________ _________________________________________________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32862" y="1510462"/>
            <a:ext cx="11278968" cy="4142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Because of his lazy habit./His lazy habit./Because Zhang Liang was late./Because Zhang Liang came late./Because Zhang Liang arrived late./Zhang Liang got there late./Zhang Liang came after him./Zhang Liang arrived after him.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59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 days later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Zhang Liang went there as promised. But the old man came there before him. The old man got angry about his lazy habit.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可知，是因为张良懒惰的习惯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来晚了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在老人之后来的，老人生气了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1777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did the old man give Zhang Liang at last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32862" y="1573837"/>
            <a:ext cx="1127896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A valuable book.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32862" y="2293432"/>
            <a:ext cx="1127896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old man nodded with a smile and gave Zhang Liang a valuable book.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可知，老人给了张良一本珍贵的书。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92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247317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放式谈论张良的品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质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we learn from Zhang Liang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 _________________________________________________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32862" y="2325612"/>
            <a:ext cx="1127896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Never give up./Don’t give up./Be polite to the elderly./Be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hard 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working./ Be 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patient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./ Be  helpful./ Work  hard./</a:t>
            </a:r>
          </a:p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Study 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hard.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32862" y="4869160"/>
            <a:ext cx="1127896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开放性作答，结合文章，言之有理即可。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中考新考法-10.eps" descr="id:21475034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0630" y="908720"/>
            <a:ext cx="8064896" cy="68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719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47158"/>
            <a:ext cx="11567000" cy="3090584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836712"/>
            <a:ext cx="11485848" cy="3139321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 man became much angrier and asked him to get there again the next morning.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老人变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得更加生气</a:t>
            </a:r>
            <a:r>
              <a:rPr lang="zh-CN" altLang="zh-CN" sz="35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并要求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他第二天早上再去那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里。</a:t>
            </a:r>
            <a:endParaRPr lang="zh-CN" altLang="zh-CN" sz="35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15200" y="3374489"/>
            <a:ext cx="1080120" cy="33391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98420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36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485848" cy="3251852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807634"/>
            <a:ext cx="1148584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句是并列句。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 angrier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更加生气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angrier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是形容词的比较级，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修饰比较级，表示程度。形容词或副词比较级的标志词是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。如：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is much younger than her sister.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她比她姐姐年轻多了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043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17638"/>
            <a:ext cx="11485848" cy="818173"/>
          </a:xfrm>
        </p:spPr>
        <p:txBody>
          <a:bodyPr/>
          <a:lstStyle/>
          <a:p>
            <a:pPr algn="ctr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阅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读表达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854" y="836712"/>
            <a:ext cx="11485848" cy="1219599"/>
          </a:xfrm>
          <a:prstGeom prst="rect">
            <a:avLst/>
          </a:prstGeom>
        </p:spPr>
      </p:pic>
      <p:pic>
        <p:nvPicPr>
          <p:cNvPr id="6" name="新趋势题型-4字.eps" descr="id:21475034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494806" y="2384693"/>
            <a:ext cx="5011298" cy="603121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096299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本文主要讲述了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张良拾履</a:t>
            </a:r>
            <a:r>
              <a:rPr lang="en-US" altLang="zh-CN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的故事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告诉我们耐心和容忍是成功所必备的德行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而一个人的美德就是从细微的小事中体现出来的。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语篇导航-DA.eps" descr="id:214748742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4606" y="3258898"/>
            <a:ext cx="2736304" cy="668653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5563155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连云港中考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633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980728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day, a young boy named Zhang Liang was walking along a bridge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saw an old man sitting there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 of the old man’s shoes was left under the bridge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787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 over there and get my shoe, young boy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！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old man ordered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Zhang Liang felt surprised, but he still picked it up for the old man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old man said,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 days later, please come to meet me at the bridge early in the morning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23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 days later, Zhang Liang went there as promised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 old man came there before 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old man got angry about his lazy habit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Zhang Liang was asked to come again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next day, Zhang Liang arrived earlier than before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the old man was still before him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old man became much angrier and asked him to get there again the next morning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270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time, Zhang Liang arrived at the bridge late at night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spent the whole night there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 old man came the next early morning, he was happy to find Zhang Liang there earlier than him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841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old man nodded with a smile and gave Zhang Liang a valuable 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Zhang Liang read the book carefully day and night and learned many skills from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Many years later, he became a wise general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made great achievements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637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did Zhang Liang get one of the old man’s shoes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32862" y="1513455"/>
            <a:ext cx="1127896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Under the bridge.</a:t>
            </a:r>
            <a:endParaRPr lang="zh-CN" altLang="zh-CN" sz="1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32862" y="2293432"/>
            <a:ext cx="1127896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 of the old man’s shoes was left under the bridge.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可知，老人的一只鞋被摔在桥下了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419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came to the bridge first five days later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</a:t>
            </a:r>
            <a:r>
              <a:rPr lang="zh-CN" altLang="zh-CN" u="sng">
                <a:solidFill>
                  <a:srgbClr val="FEFEF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432862" y="1585463"/>
            <a:ext cx="1127896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  <a:tabLst>
                <a:tab pos="5850890" algn="l"/>
              </a:tabLs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The old man./The old man came first.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432862" y="2293432"/>
            <a:ext cx="1127896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Five days later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Zhang Liang went there as promised. But the old man came there before him.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可知，五天后老人先来到桥上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967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693</Words>
  <Application>Microsoft Office PowerPoint</Application>
  <PresentationFormat>自定义</PresentationFormat>
  <Paragraphs>36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2025-09-13T05:57:26Z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